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0" r:id="rId1"/>
  </p:sldMasterIdLst>
  <p:sldIdLst>
    <p:sldId id="256" r:id="rId2"/>
    <p:sldId id="259" r:id="rId3"/>
    <p:sldId id="257" r:id="rId4"/>
    <p:sldId id="258" r:id="rId5"/>
    <p:sldId id="260" r:id="rId6"/>
    <p:sldId id="268" r:id="rId7"/>
    <p:sldId id="261" r:id="rId8"/>
    <p:sldId id="285" r:id="rId9"/>
    <p:sldId id="262" r:id="rId10"/>
    <p:sldId id="263" r:id="rId11"/>
    <p:sldId id="264" r:id="rId12"/>
    <p:sldId id="265" r:id="rId13"/>
    <p:sldId id="266" r:id="rId14"/>
    <p:sldId id="269" r:id="rId15"/>
    <p:sldId id="272" r:id="rId16"/>
    <p:sldId id="271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2" r:id="rId25"/>
    <p:sldId id="283" r:id="rId26"/>
    <p:sldId id="284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A8C82-A661-4656-B604-335EC7D89E4A}" type="datetimeFigureOut">
              <a:rPr lang="es-PE" smtClean="0"/>
              <a:t>28/11/2019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F84CF-03C4-4353-B6F2-151E79FFE00B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2255300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A8C82-A661-4656-B604-335EC7D89E4A}" type="datetimeFigureOut">
              <a:rPr lang="es-PE" smtClean="0"/>
              <a:t>28/11/2019</a:t>
            </a:fld>
            <a:endParaRPr lang="es-P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F84CF-03C4-4353-B6F2-151E79FFE00B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8208009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A8C82-A661-4656-B604-335EC7D89E4A}" type="datetimeFigureOut">
              <a:rPr lang="es-PE" smtClean="0"/>
              <a:t>28/11/2019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F84CF-03C4-4353-B6F2-151E79FFE00B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1886163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A8C82-A661-4656-B604-335EC7D89E4A}" type="datetimeFigureOut">
              <a:rPr lang="es-PE" smtClean="0"/>
              <a:t>28/11/2019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F84CF-03C4-4353-B6F2-151E79FFE00B}" type="slidenum">
              <a:rPr lang="es-PE" smtClean="0"/>
              <a:t>‹#›</a:t>
            </a:fld>
            <a:endParaRPr lang="es-PE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826394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A8C82-A661-4656-B604-335EC7D89E4A}" type="datetimeFigureOut">
              <a:rPr lang="es-PE" smtClean="0"/>
              <a:t>28/11/2019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F84CF-03C4-4353-B6F2-151E79FFE00B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9872446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A8C82-A661-4656-B604-335EC7D89E4A}" type="datetimeFigureOut">
              <a:rPr lang="es-PE" smtClean="0"/>
              <a:t>28/11/2019</a:t>
            </a:fld>
            <a:endParaRPr lang="es-PE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F84CF-03C4-4353-B6F2-151E79FFE00B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8024928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A8C82-A661-4656-B604-335EC7D89E4A}" type="datetimeFigureOut">
              <a:rPr lang="es-PE" smtClean="0"/>
              <a:t>28/11/2019</a:t>
            </a:fld>
            <a:endParaRPr lang="es-PE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F84CF-03C4-4353-B6F2-151E79FFE00B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8769982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A8C82-A661-4656-B604-335EC7D89E4A}" type="datetimeFigureOut">
              <a:rPr lang="es-PE" smtClean="0"/>
              <a:t>28/11/2019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F84CF-03C4-4353-B6F2-151E79FFE00B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40796718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A8C82-A661-4656-B604-335EC7D89E4A}" type="datetimeFigureOut">
              <a:rPr lang="es-PE" smtClean="0"/>
              <a:t>28/11/2019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F84CF-03C4-4353-B6F2-151E79FFE00B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7506408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A8C82-A661-4656-B604-335EC7D89E4A}" type="datetimeFigureOut">
              <a:rPr lang="es-PE" smtClean="0"/>
              <a:t>28/11/2019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F84CF-03C4-4353-B6F2-151E79FFE00B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1106216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A8C82-A661-4656-B604-335EC7D89E4A}" type="datetimeFigureOut">
              <a:rPr lang="es-PE" smtClean="0"/>
              <a:t>28/11/2019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F84CF-03C4-4353-B6F2-151E79FFE00B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4828522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A8C82-A661-4656-B604-335EC7D89E4A}" type="datetimeFigureOut">
              <a:rPr lang="es-PE" smtClean="0"/>
              <a:t>28/11/2019</a:t>
            </a:fld>
            <a:endParaRPr lang="es-P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F84CF-03C4-4353-B6F2-151E79FFE00B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994810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A8C82-A661-4656-B604-335EC7D89E4A}" type="datetimeFigureOut">
              <a:rPr lang="es-PE" smtClean="0"/>
              <a:t>28/11/2019</a:t>
            </a:fld>
            <a:endParaRPr lang="es-P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F84CF-03C4-4353-B6F2-151E79FFE00B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564852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A8C82-A661-4656-B604-335EC7D89E4A}" type="datetimeFigureOut">
              <a:rPr lang="es-PE" smtClean="0"/>
              <a:t>28/11/2019</a:t>
            </a:fld>
            <a:endParaRPr lang="es-PE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F84CF-03C4-4353-B6F2-151E79FFE00B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2333117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A8C82-A661-4656-B604-335EC7D89E4A}" type="datetimeFigureOut">
              <a:rPr lang="es-PE" smtClean="0"/>
              <a:t>28/11/2019</a:t>
            </a:fld>
            <a:endParaRPr lang="es-PE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F84CF-03C4-4353-B6F2-151E79FFE00B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1251250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A8C82-A661-4656-B604-335EC7D89E4A}" type="datetimeFigureOut">
              <a:rPr lang="es-PE" smtClean="0"/>
              <a:t>28/11/2019</a:t>
            </a:fld>
            <a:endParaRPr lang="es-PE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F84CF-03C4-4353-B6F2-151E79FFE00B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0343614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A8C82-A661-4656-B604-335EC7D89E4A}" type="datetimeFigureOut">
              <a:rPr lang="es-PE" smtClean="0"/>
              <a:t>28/11/2019</a:t>
            </a:fld>
            <a:endParaRPr lang="es-P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F84CF-03C4-4353-B6F2-151E79FFE00B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6673189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62CA8C82-A661-4656-B604-335EC7D89E4A}" type="datetimeFigureOut">
              <a:rPr lang="es-PE" smtClean="0"/>
              <a:t>28/11/2019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4F84CF-03C4-4353-B6F2-151E79FFE00B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1791135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1" r:id="rId1"/>
    <p:sldLayoutId id="2147483732" r:id="rId2"/>
    <p:sldLayoutId id="2147483733" r:id="rId3"/>
    <p:sldLayoutId id="2147483734" r:id="rId4"/>
    <p:sldLayoutId id="2147483735" r:id="rId5"/>
    <p:sldLayoutId id="2147483736" r:id="rId6"/>
    <p:sldLayoutId id="2147483737" r:id="rId7"/>
    <p:sldLayoutId id="2147483738" r:id="rId8"/>
    <p:sldLayoutId id="2147483739" r:id="rId9"/>
    <p:sldLayoutId id="2147483740" r:id="rId10"/>
    <p:sldLayoutId id="2147483741" r:id="rId11"/>
    <p:sldLayoutId id="2147483742" r:id="rId12"/>
    <p:sldLayoutId id="2147483743" r:id="rId13"/>
    <p:sldLayoutId id="2147483744" r:id="rId14"/>
    <p:sldLayoutId id="2147483745" r:id="rId15"/>
    <p:sldLayoutId id="2147483746" r:id="rId16"/>
    <p:sldLayoutId id="214748374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49003-3DB1-474B-8258-F6C10E2FEB3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PE" dirty="0"/>
              <a:t>El Destino Alterno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63D34F-B33F-4DF2-B793-0C3FCF09037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PE" dirty="0"/>
              <a:t>Diseño y Desarrollo Web</a:t>
            </a:r>
          </a:p>
        </p:txBody>
      </p:sp>
    </p:spTree>
    <p:extLst>
      <p:ext uri="{BB962C8B-B14F-4D97-AF65-F5344CB8AC3E}">
        <p14:creationId xmlns:p14="http://schemas.microsoft.com/office/powerpoint/2010/main" val="17521327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61120-93EA-49F8-B2BC-7DB8FB7BA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Últimos viajes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2A8192-AA63-45BA-B550-92236762B6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656022-3192-4791-8349-BA0FD45D57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2729" y="1152983"/>
            <a:ext cx="8946542" cy="5484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3198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1609F-E004-493B-9489-09A833245A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Contentes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1E8570-3DFD-4501-AAD8-15A8AA2FDC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2355" y="1420785"/>
            <a:ext cx="6727289" cy="481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2274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BD59B4-C7F7-4587-A4D9-11BCD7645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Auspiciadores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2667C4-6EE8-4513-905A-EE5F540F12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D331BA-2C5E-47CF-870A-0DC755B0A5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462" y="1819275"/>
            <a:ext cx="11649075" cy="321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8531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8D29A-1793-4EF2-935F-AD779ADB9B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Sociales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67B54A-1AFB-4797-B06E-9E9ECB2B2E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FACEF7-CA76-47F8-B646-551852DF37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" y="3052762"/>
            <a:ext cx="11658600" cy="75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4272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7DC3298-12D8-45DE-A2C2-166C5D943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Pagina de Continentes y Países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3F5A070-CAD5-42AC-8EC3-83B35D130D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2596032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0F969B-512F-4B64-A563-C877C9D25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Articulo de Continente y País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F6B843-56DD-4889-9C03-6AEF43E048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FB9613-F50B-4F6A-BCA1-24DFC192CA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3598" y="1343261"/>
            <a:ext cx="6844804" cy="526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2287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1977A-058D-4457-B289-47247F42F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Ciudades Seleccionadas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1A17FD-A5D0-4EA8-ABC4-BE7A29555F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FA894D-0F95-4ECA-B28C-F4C6E2CB6B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8301" y="1437511"/>
            <a:ext cx="8755397" cy="4967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2357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B2615-8611-4B51-8A55-DE66769C55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Ciudades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791380-07B9-4AD2-87F0-4A66394789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1228673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DE20B-7338-47A7-A7C5-04B7E6B352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10242799" cy="1400530"/>
          </a:xfrm>
        </p:spPr>
        <p:txBody>
          <a:bodyPr/>
          <a:lstStyle/>
          <a:p>
            <a:r>
              <a:rPr lang="es-PE" dirty="0"/>
              <a:t>Introducción y Comentario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B04FA5-7D58-4D44-A8F9-6F302B6FC0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461915-2582-45F2-BBCB-D9D2E2815C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3659" y="1221451"/>
            <a:ext cx="7724682" cy="5477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6433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44424-0B1B-46FA-96B8-ABF46F75F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Sitios Recomendados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ED50B4-728D-4793-82B5-BF7E9D535D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980BC1-EECC-48EA-B467-49E5D71ACB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4651" y="1581866"/>
            <a:ext cx="8442697" cy="4915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8709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EB8B42-BE27-4442-AEEB-514FE0B00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Integrantes del Grupo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96AB47-A68A-4CA4-9793-52A9EE82FC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PE" dirty="0"/>
              <a:t>Dominique Verellen</a:t>
            </a:r>
          </a:p>
          <a:p>
            <a:r>
              <a:rPr lang="es-PE" dirty="0"/>
              <a:t>Andrea </a:t>
            </a:r>
            <a:r>
              <a:rPr lang="es-PE" dirty="0" err="1"/>
              <a:t>Perez</a:t>
            </a:r>
            <a:endParaRPr lang="es-PE" dirty="0"/>
          </a:p>
          <a:p>
            <a:r>
              <a:rPr lang="es-PE" dirty="0"/>
              <a:t>Miluska Romero</a:t>
            </a:r>
          </a:p>
          <a:p>
            <a:r>
              <a:rPr lang="es-PE" dirty="0"/>
              <a:t>Valeria </a:t>
            </a:r>
            <a:r>
              <a:rPr lang="es-PE" dirty="0" err="1"/>
              <a:t>Vilchez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33294806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D3A1F6-1420-40F1-8147-4B02863D1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Otras Sub-Paginas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4E9E8D-73E5-4301-816D-6A36471909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3683312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206E45-3F59-4607-84F8-F41DEA91D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Blog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A7E3A7-1AF0-4511-9777-DEBFFD4865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05D6E5-22CE-4B74-9324-A7FFAE2F88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3993" y="1476462"/>
            <a:ext cx="9884013" cy="486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0364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642C85-C9AF-4DA7-B686-F093C72F9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Contacto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F80FC1-FC14-40EE-B7BF-9D9138D5FB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FB6BD9-35D3-40EC-9B58-91B18D82FE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0809" y="1304744"/>
            <a:ext cx="7670381" cy="5452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3657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7945A7-DA9A-4943-B266-7977E3A48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Destinos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BF8839-5537-4AB0-867B-408A6EADA4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D9721A-562E-4C09-B897-A9B66BD1ED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4180" y="1152983"/>
            <a:ext cx="8783640" cy="5425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1827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B59A0-3678-4CAB-9D0F-0B87CABD2FE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PE" dirty="0"/>
              <a:t>Estadísticas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120129-6563-439B-B1CC-6B35448749A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8384871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203C9E-21C0-4FAB-A920-B0F17E667B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93158F-AB28-40A4-8FB6-87AD3E6064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PE" dirty="0"/>
              <a:t>Líneas de código:</a:t>
            </a:r>
          </a:p>
          <a:p>
            <a:pPr lvl="1"/>
            <a:r>
              <a:rPr lang="es-PE" dirty="0"/>
              <a:t>HTML: 12025</a:t>
            </a:r>
          </a:p>
          <a:p>
            <a:pPr lvl="1"/>
            <a:r>
              <a:rPr lang="es-PE" dirty="0"/>
              <a:t>CSS: 1188</a:t>
            </a:r>
          </a:p>
          <a:p>
            <a:r>
              <a:rPr lang="es-PE" dirty="0"/>
              <a:t>Git </a:t>
            </a:r>
            <a:r>
              <a:rPr lang="es-PE" dirty="0" err="1"/>
              <a:t>commits</a:t>
            </a:r>
            <a:r>
              <a:rPr lang="es-PE" dirty="0"/>
              <a:t>: 279</a:t>
            </a:r>
          </a:p>
          <a:p>
            <a:r>
              <a:rPr lang="es-PE" dirty="0"/>
              <a:t>Imágenes: 629</a:t>
            </a:r>
          </a:p>
          <a:p>
            <a:r>
              <a:rPr lang="es-PE" dirty="0"/>
              <a:t>En las ultimas 72 horas se agregaron 8110 líneas de código</a:t>
            </a:r>
          </a:p>
          <a:p>
            <a:r>
              <a:rPr lang="es-PE" dirty="0"/>
              <a:t>Ancho de pagina 1200px</a:t>
            </a:r>
          </a:p>
          <a:p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8346865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184150B1-DC8E-42EA-BCB9-6B5EFF9A1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Demonstración 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CAD4678-2CD2-4ABC-9D5E-787890501F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291124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B8470-BBB9-479E-A516-AF6DA97A5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Tecnologías usadas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CD5931-6BE5-4223-A255-39DD3BD70B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PE" dirty="0"/>
              <a:t>HTML 5</a:t>
            </a:r>
          </a:p>
          <a:p>
            <a:r>
              <a:rPr lang="es-PE" dirty="0"/>
              <a:t>CSS 3</a:t>
            </a:r>
          </a:p>
          <a:p>
            <a:r>
              <a:rPr lang="es-PE" dirty="0"/>
              <a:t>Bootstrap 4.3.1</a:t>
            </a:r>
          </a:p>
          <a:p>
            <a:r>
              <a:rPr lang="es-PE" dirty="0"/>
              <a:t>jQuery 3.4.1</a:t>
            </a:r>
          </a:p>
          <a:p>
            <a:r>
              <a:rPr lang="es-PE" dirty="0"/>
              <a:t>Font </a:t>
            </a:r>
            <a:r>
              <a:rPr lang="es-PE" dirty="0" err="1"/>
              <a:t>Awesome</a:t>
            </a:r>
            <a:endParaRPr lang="es-PE" dirty="0"/>
          </a:p>
          <a:p>
            <a:r>
              <a:rPr lang="es-PE" dirty="0"/>
              <a:t>Hosting en </a:t>
            </a:r>
            <a:r>
              <a:rPr lang="es-PE" dirty="0" err="1"/>
              <a:t>Github</a:t>
            </a:r>
            <a:r>
              <a:rPr lang="es-PE" dirty="0"/>
              <a:t> Pages con Jekyll (Ruby)</a:t>
            </a:r>
          </a:p>
          <a:p>
            <a:r>
              <a:rPr lang="es-PE" dirty="0"/>
              <a:t>Travis CI </a:t>
            </a:r>
          </a:p>
        </p:txBody>
      </p:sp>
    </p:spTree>
    <p:extLst>
      <p:ext uri="{BB962C8B-B14F-4D97-AF65-F5344CB8AC3E}">
        <p14:creationId xmlns:p14="http://schemas.microsoft.com/office/powerpoint/2010/main" val="14450400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487756-6C4A-43CD-BB3E-561E7D156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Estructura General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FD3963-0E13-46DC-8694-399FF8952A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PE" dirty="0"/>
              <a:t>Index.html</a:t>
            </a:r>
          </a:p>
          <a:p>
            <a:pPr lvl="1"/>
            <a:r>
              <a:rPr lang="es-PE" dirty="0"/>
              <a:t>Continentes</a:t>
            </a:r>
          </a:p>
          <a:p>
            <a:pPr lvl="2"/>
            <a:r>
              <a:rPr lang="es-PE" dirty="0" err="1"/>
              <a:t>Paises</a:t>
            </a:r>
            <a:endParaRPr lang="es-PE" dirty="0"/>
          </a:p>
          <a:p>
            <a:pPr lvl="3"/>
            <a:r>
              <a:rPr lang="es-PE" dirty="0"/>
              <a:t>Ciudades</a:t>
            </a:r>
          </a:p>
          <a:p>
            <a:pPr lvl="1"/>
            <a:r>
              <a:rPr lang="es-PE" dirty="0"/>
              <a:t>Blog</a:t>
            </a:r>
          </a:p>
          <a:p>
            <a:pPr lvl="1"/>
            <a:r>
              <a:rPr lang="es-PE" dirty="0"/>
              <a:t>Destinos</a:t>
            </a:r>
          </a:p>
          <a:p>
            <a:pPr lvl="1"/>
            <a:r>
              <a:rPr lang="es-PE" dirty="0"/>
              <a:t>Contacto</a:t>
            </a:r>
          </a:p>
          <a:p>
            <a:pPr lvl="1"/>
            <a:r>
              <a:rPr lang="es-PE" dirty="0"/>
              <a:t>Acerca de</a:t>
            </a:r>
          </a:p>
          <a:p>
            <a:pPr lvl="1"/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31919358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7C1C9C-384E-4845-B650-C3522440C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Estructura de destinos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2998A8-650A-4354-A594-4DCB4D73AA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s-PE" dirty="0"/>
              <a:t>Continente</a:t>
            </a:r>
          </a:p>
          <a:p>
            <a:pPr lvl="1"/>
            <a:r>
              <a:rPr lang="es-PE" dirty="0"/>
              <a:t>País</a:t>
            </a:r>
          </a:p>
          <a:p>
            <a:pPr lvl="2"/>
            <a:r>
              <a:rPr lang="es-PE" dirty="0"/>
              <a:t>Ciudad</a:t>
            </a:r>
          </a:p>
          <a:p>
            <a:pPr lvl="2"/>
            <a:r>
              <a:rPr lang="es-PE" dirty="0"/>
              <a:t>Ciudad</a:t>
            </a:r>
          </a:p>
          <a:p>
            <a:pPr lvl="2"/>
            <a:r>
              <a:rPr lang="es-PE" dirty="0"/>
              <a:t>Ciudad</a:t>
            </a:r>
          </a:p>
          <a:p>
            <a:pPr lvl="1"/>
            <a:r>
              <a:rPr lang="es-PE" dirty="0"/>
              <a:t>País</a:t>
            </a:r>
          </a:p>
          <a:p>
            <a:pPr lvl="2"/>
            <a:r>
              <a:rPr lang="es-PE" dirty="0"/>
              <a:t>Ciudad</a:t>
            </a:r>
          </a:p>
          <a:p>
            <a:pPr lvl="1"/>
            <a:r>
              <a:rPr lang="es-PE" dirty="0"/>
              <a:t>País</a:t>
            </a:r>
          </a:p>
          <a:p>
            <a:pPr lvl="2"/>
            <a:r>
              <a:rPr lang="es-PE" dirty="0"/>
              <a:t>Ciudad</a:t>
            </a:r>
          </a:p>
          <a:p>
            <a:pPr lvl="2"/>
            <a:r>
              <a:rPr lang="es-PE" dirty="0"/>
              <a:t>Ciudad</a:t>
            </a:r>
          </a:p>
          <a:p>
            <a:r>
              <a:rPr lang="es-PE" dirty="0"/>
              <a:t>Continente</a:t>
            </a:r>
          </a:p>
        </p:txBody>
      </p:sp>
    </p:spTree>
    <p:extLst>
      <p:ext uri="{BB962C8B-B14F-4D97-AF65-F5344CB8AC3E}">
        <p14:creationId xmlns:p14="http://schemas.microsoft.com/office/powerpoint/2010/main" val="1292669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569ADE-8FEE-4E8E-BFFD-6A673B4B8A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Pagina Principal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D9A592-BD95-4178-8545-BA11373039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27361518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A80D1-9E45-4876-B8F5-DC202ABE0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Barra de Navegación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0532FA-14A8-4D01-86F9-A1E04A76F6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0D8C52-548C-46DC-894B-46F8EB956F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225" y="2971144"/>
            <a:ext cx="11639550" cy="71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2834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EACDF5-246B-4728-BB40-3B2477D44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Menú Desplegable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CD8CD2-078C-49D9-A539-6DDDBAE925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5D0521-AA6C-4859-A73A-20D33D13AA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025" y="2052918"/>
            <a:ext cx="11791950" cy="3829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9138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9B4073-BC41-4D5C-B77D-5CA08C7046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Slider de Destinos Populares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13EA2-B1D8-4D22-AC98-FB1743FDAA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9C75CD-4065-4CDF-9F8A-7EF553D02C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0250" y="1454598"/>
            <a:ext cx="9591500" cy="5132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38834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291</TotalTime>
  <Words>141</Words>
  <Application>Microsoft Office PowerPoint</Application>
  <PresentationFormat>Widescreen</PresentationFormat>
  <Paragraphs>63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Arial</vt:lpstr>
      <vt:lpstr>Century Gothic</vt:lpstr>
      <vt:lpstr>Wingdings 3</vt:lpstr>
      <vt:lpstr>Ion</vt:lpstr>
      <vt:lpstr>El Destino Alterno</vt:lpstr>
      <vt:lpstr>Integrantes del Grupo </vt:lpstr>
      <vt:lpstr>Tecnologías usadas</vt:lpstr>
      <vt:lpstr>Estructura General</vt:lpstr>
      <vt:lpstr>Estructura de destinos</vt:lpstr>
      <vt:lpstr>Pagina Principal</vt:lpstr>
      <vt:lpstr>Barra de Navegación</vt:lpstr>
      <vt:lpstr>Menú Desplegable</vt:lpstr>
      <vt:lpstr>Slider de Destinos Populares</vt:lpstr>
      <vt:lpstr>Últimos viajes</vt:lpstr>
      <vt:lpstr>Contentes</vt:lpstr>
      <vt:lpstr>Auspiciadores </vt:lpstr>
      <vt:lpstr>Sociales</vt:lpstr>
      <vt:lpstr>Pagina de Continentes y Países</vt:lpstr>
      <vt:lpstr>Articulo de Continente y País </vt:lpstr>
      <vt:lpstr>Ciudades Seleccionadas </vt:lpstr>
      <vt:lpstr>Ciudades</vt:lpstr>
      <vt:lpstr>Introducción y Comentario</vt:lpstr>
      <vt:lpstr>Sitios Recomendados</vt:lpstr>
      <vt:lpstr>Otras Sub-Paginas</vt:lpstr>
      <vt:lpstr>Blog</vt:lpstr>
      <vt:lpstr>Contacto</vt:lpstr>
      <vt:lpstr>Destinos</vt:lpstr>
      <vt:lpstr>Estadísticas</vt:lpstr>
      <vt:lpstr>PowerPoint Presentation</vt:lpstr>
      <vt:lpstr>Demonstración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 Destino Alterno</dc:title>
  <dc:creator>Dominique Verellen</dc:creator>
  <cp:lastModifiedBy>Dominique Verellen</cp:lastModifiedBy>
  <cp:revision>19</cp:revision>
  <dcterms:created xsi:type="dcterms:W3CDTF">2019-11-27T20:29:11Z</dcterms:created>
  <dcterms:modified xsi:type="dcterms:W3CDTF">2019-11-28T22:13:32Z</dcterms:modified>
</cp:coreProperties>
</file>